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6.xml" ContentType="application/vnd.openxmlformats-officedocument.presentationml.notesSlide+xml"/>
  <Override PartName="/ppt/notesSlides/notesSlide40.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80"/>
  </p:notesMasterIdLst>
  <p:handoutMasterIdLst>
    <p:handoutMasterId r:id="rId81"/>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913" r:id="rId79"/>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71088" autoAdjust="0"/>
  </p:normalViewPr>
  <p:slideViewPr>
    <p:cSldViewPr>
      <p:cViewPr varScale="1">
        <p:scale>
          <a:sx n="52" d="100"/>
          <a:sy n="52" d="100"/>
        </p:scale>
        <p:origin x="222" y="36"/>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88"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3/25/2024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3/25/2024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3/25/2024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3/25/2024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8F65E954BCC4B9D53924C0277FF58" ma:contentTypeVersion="4" ma:contentTypeDescription="Create a new document." ma:contentTypeScope="" ma:versionID="8e258654f2b0f5699c4b05857dc7ec15">
  <xsd:schema xmlns:xsd="http://www.w3.org/2001/XMLSchema" xmlns:xs="http://www.w3.org/2001/XMLSchema" xmlns:p="http://schemas.microsoft.com/office/2006/metadata/properties" xmlns:ns2="cead5545-817f-421c-b7e6-8f64afdaa8a4" targetNamespace="http://schemas.microsoft.com/office/2006/metadata/properties" ma:root="true" ma:fieldsID="dcfb225e636bc4a27b9504b1ea1ab931" ns2:_="">
    <xsd:import namespace="cead5545-817f-421c-b7e6-8f64afdaa8a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d5545-817f-421c-b7e6-8f64afdaa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CC93AA-4B88-4FF2-A32B-594080AF95C7}"/>
</file>

<file path=customXml/itemProps2.xml><?xml version="1.0" encoding="utf-8"?>
<ds:datastoreItem xmlns:ds="http://schemas.openxmlformats.org/officeDocument/2006/customXml" ds:itemID="{DA1912EB-A6DE-43FE-A100-B9CF9ACB689E}"/>
</file>

<file path=customXml/itemProps3.xml><?xml version="1.0" encoding="utf-8"?>
<ds:datastoreItem xmlns:ds="http://schemas.openxmlformats.org/officeDocument/2006/customXml" ds:itemID="{52371398-E448-40A0-BBAD-700BC9BE43DF}"/>
</file>

<file path=docProps/app.xml><?xml version="1.0" encoding="utf-8"?>
<Properties xmlns="http://schemas.openxmlformats.org/officeDocument/2006/extended-properties" xmlns:vt="http://schemas.openxmlformats.org/officeDocument/2006/docPropsVTypes">
  <Template/>
  <TotalTime>23768</TotalTime>
  <Words>5731</Words>
  <Application>Microsoft Office PowerPoint</Application>
  <PresentationFormat>On-screen Show (16:9)</PresentationFormat>
  <Paragraphs>502</Paragraphs>
  <Slides>78</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cs124</dc:subject>
  <dc:creator>Dan Jurafsky</dc:creator>
  <cp:keywords/>
  <dc:description/>
  <cp:lastModifiedBy>BUKET OKSUZOGLU</cp:lastModifiedBy>
  <cp:revision>539</cp:revision>
  <cp:lastPrinted>2020-01-23T22:37:17Z</cp:lastPrinted>
  <dcterms:created xsi:type="dcterms:W3CDTF">2010-04-19T15:31:24Z</dcterms:created>
  <dcterms:modified xsi:type="dcterms:W3CDTF">2024-03-25T07:23:08Z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0x01010082F8F65E954BCC4B9D53924C0277FF58</vt:lpwstr>
  </property>
</Properties>
</file>